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4" d="100"/>
          <a:sy n="84" d="100"/>
        </p:scale>
        <p:origin x="2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C6C1C-2C52-4072-8171-E9952157ACD8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270B-0507-46D5-94C7-D8DAE5BE0D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918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C6C1C-2C52-4072-8171-E9952157ACD8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270B-0507-46D5-94C7-D8DAE5BE0D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0350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C6C1C-2C52-4072-8171-E9952157ACD8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270B-0507-46D5-94C7-D8DAE5BE0D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2895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C6C1C-2C52-4072-8171-E9952157ACD8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270B-0507-46D5-94C7-D8DAE5BE0D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3794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C6C1C-2C52-4072-8171-E9952157ACD8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270B-0507-46D5-94C7-D8DAE5BE0D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3642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C6C1C-2C52-4072-8171-E9952157ACD8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270B-0507-46D5-94C7-D8DAE5BE0D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3704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C6C1C-2C52-4072-8171-E9952157ACD8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270B-0507-46D5-94C7-D8DAE5BE0D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4910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C6C1C-2C52-4072-8171-E9952157ACD8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270B-0507-46D5-94C7-D8DAE5BE0D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28285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C6C1C-2C52-4072-8171-E9952157ACD8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270B-0507-46D5-94C7-D8DAE5BE0D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1482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C6C1C-2C52-4072-8171-E9952157ACD8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270B-0507-46D5-94C7-D8DAE5BE0D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1249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C6C1C-2C52-4072-8171-E9952157ACD8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270B-0507-46D5-94C7-D8DAE5BE0D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3461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C6C1C-2C52-4072-8171-E9952157ACD8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8270B-0507-46D5-94C7-D8DAE5BE0D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734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ctor Illustration Of Hand Offers Payment Cash Dollar - Paying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4" y="2245850"/>
            <a:ext cx="3140780" cy="284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17120" y="5441245"/>
            <a:ext cx="1162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(PLATITI)</a:t>
            </a:r>
            <a:endParaRPr lang="hr-HR" dirty="0"/>
          </a:p>
        </p:txBody>
      </p:sp>
      <p:sp>
        <p:nvSpPr>
          <p:cNvPr id="6" name="Plus 5"/>
          <p:cNvSpPr/>
          <p:nvPr/>
        </p:nvSpPr>
        <p:spPr>
          <a:xfrm>
            <a:off x="5972777" y="3094423"/>
            <a:ext cx="1275643" cy="1151468"/>
          </a:xfrm>
          <a:prstGeom prst="mathPlu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28" name="Picture 4" descr="Comma PNG images free downlo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357" y="1592368"/>
            <a:ext cx="856685" cy="85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omma PNG images free downlo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445" y="1592367"/>
            <a:ext cx="856685" cy="85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omma PNG images free downlo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533" y="1592367"/>
            <a:ext cx="856685" cy="85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2622" y="2836719"/>
            <a:ext cx="2743200" cy="16668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25057" y="322256"/>
            <a:ext cx="76954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FILOZOFSKI REBUS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75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9766" y="146242"/>
            <a:ext cx="77692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RJEŠENJE: PLATON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076" name="Picture 4" descr="plato - Dr. Pisi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1324"/>
            <a:ext cx="2857500" cy="38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97480" y="1503508"/>
            <a:ext cx="936188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3200" dirty="0" smtClean="0"/>
              <a:t> - Platon je izuzetno </a:t>
            </a:r>
            <a:r>
              <a:rPr lang="hr-HR" sz="3200" dirty="0"/>
              <a:t>utjecajan </a:t>
            </a:r>
            <a:r>
              <a:rPr lang="hr-HR" sz="3200" dirty="0" smtClean="0"/>
              <a:t>grčki filozof, idealist</a:t>
            </a:r>
            <a:r>
              <a:rPr lang="hr-HR" sz="3200" dirty="0"/>
              <a:t>, </a:t>
            </a:r>
            <a:r>
              <a:rPr lang="hr-HR" sz="3200" dirty="0" smtClean="0"/>
              <a:t>Sokratov</a:t>
            </a:r>
            <a:r>
              <a:rPr lang="hr-HR" sz="3200" dirty="0"/>
              <a:t> učenik, </a:t>
            </a:r>
            <a:r>
              <a:rPr lang="hr-HR" sz="3200" dirty="0" smtClean="0"/>
              <a:t>Aristotelov učitelj </a:t>
            </a:r>
            <a:r>
              <a:rPr lang="hr-HR" sz="3200" dirty="0"/>
              <a:t>i osnivač </a:t>
            </a:r>
            <a:r>
              <a:rPr lang="hr-HR" sz="3200" dirty="0" smtClean="0"/>
              <a:t>Akademije</a:t>
            </a:r>
            <a:endParaRPr lang="en-US" sz="3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75943" y="3769994"/>
            <a:ext cx="81061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dirty="0" smtClean="0"/>
              <a:t>- Polazište njegove filozofije je učenje o   idejama, koje su jedina prava zbilja, a svijet osjetilnih stvari samo je slika svijeta ideja 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139226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A png 17 » PNG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66" y="2321278"/>
            <a:ext cx="1457889" cy="145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entar Velike Zvijeri u Staroj Sušic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531" y="1907553"/>
            <a:ext cx="1537758" cy="165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Leather Bag PNG Transparent Images | PNG A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771" y="2245313"/>
            <a:ext cx="1562933" cy="145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Download Coctel Png - Coctel De Fresa Png PNG Image with No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740" y="2066324"/>
            <a:ext cx="1831269" cy="171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lus 9"/>
          <p:cNvSpPr/>
          <p:nvPr/>
        </p:nvSpPr>
        <p:spPr>
          <a:xfrm>
            <a:off x="1490923" y="2644863"/>
            <a:ext cx="1046082" cy="810717"/>
          </a:xfrm>
          <a:prstGeom prst="mathPlu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Plus 10"/>
          <p:cNvSpPr/>
          <p:nvPr/>
        </p:nvSpPr>
        <p:spPr>
          <a:xfrm>
            <a:off x="4723931" y="2528553"/>
            <a:ext cx="976957" cy="927027"/>
          </a:xfrm>
          <a:prstGeom prst="mathPlu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2" name="Picture 4" descr="Comma PNG images free downloa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587" y="1961459"/>
            <a:ext cx="567707" cy="56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omma PNG images free downloa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964" y="1961459"/>
            <a:ext cx="567094" cy="56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omma PNG images free downloa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504" y="1931773"/>
            <a:ext cx="511469" cy="51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omma PNG images free downloa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613" y="1956631"/>
            <a:ext cx="486611" cy="48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omma PNG images free downloa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240" y="1956632"/>
            <a:ext cx="479549" cy="47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lus 16"/>
          <p:cNvSpPr/>
          <p:nvPr/>
        </p:nvSpPr>
        <p:spPr>
          <a:xfrm>
            <a:off x="8280169" y="2644863"/>
            <a:ext cx="976957" cy="927027"/>
          </a:xfrm>
          <a:prstGeom prst="mathPlu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8" name="Picture 4" descr="Comma PNG images free downloa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214" y="1956631"/>
            <a:ext cx="567707" cy="56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61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788" y="99957"/>
            <a:ext cx="9030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RJEŠENJE: ARISTOTEL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098" name="Picture 2" descr="File:Aristotle Bust White Background Transparent.png - Wikimedi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2851"/>
            <a:ext cx="2847269" cy="389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642360" y="1378565"/>
            <a:ext cx="76276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dirty="0" smtClean="0"/>
              <a:t>- Aristotel je bio starogrčki filozof i prirodoslovac. Postavio je Zemlju u središte svemira. Naglašava važnost logike ili rasuđivanja u filozofiji</a:t>
            </a:r>
            <a:endParaRPr lang="hr-HR" sz="3200" dirty="0"/>
          </a:p>
        </p:txBody>
      </p:sp>
      <p:sp>
        <p:nvSpPr>
          <p:cNvPr id="8" name="Rectangle 7"/>
          <p:cNvSpPr/>
          <p:nvPr/>
        </p:nvSpPr>
        <p:spPr>
          <a:xfrm>
            <a:off x="3642360" y="3795946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3200" dirty="0" smtClean="0"/>
              <a:t>- Njegov filozofski sustav aristotelizam uči da se ljudsko znanje postiže najprije pomoću osjetnog iskustva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424700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Coffee PNG File | PNG 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88" y="2139920"/>
            <a:ext cx="2124781" cy="192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Kitchen knife Knife sharpening - Vector silver fruit knife knif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827" y="1513704"/>
            <a:ext cx="2847270" cy="296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Letras t png 2 » PNG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375" y="2139920"/>
            <a:ext cx="1572331" cy="157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lus 13"/>
          <p:cNvSpPr/>
          <p:nvPr/>
        </p:nvSpPr>
        <p:spPr>
          <a:xfrm>
            <a:off x="3491060" y="2531699"/>
            <a:ext cx="976957" cy="927027"/>
          </a:xfrm>
          <a:prstGeom prst="mathPlu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Plus 14"/>
          <p:cNvSpPr/>
          <p:nvPr/>
        </p:nvSpPr>
        <p:spPr>
          <a:xfrm>
            <a:off x="7661027" y="2531698"/>
            <a:ext cx="976957" cy="927027"/>
          </a:xfrm>
          <a:prstGeom prst="mathPlu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6" name="Picture 4" descr="Comma PNG images free downlo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567" y="1627691"/>
            <a:ext cx="567094" cy="56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omma PNG images free downlo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453" y="1677912"/>
            <a:ext cx="567094" cy="56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omma PNG images free downlo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334" y="1677912"/>
            <a:ext cx="567094" cy="56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omma PNG images free downlo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420" y="1627691"/>
            <a:ext cx="567094" cy="56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18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027" y="216936"/>
            <a:ext cx="68788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RJEŠENJE: KANT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146" name="Picture 2" descr="Immanuel Kant BW - /famous/philosophy/Kant/Immanuel_Kant_BW.png.htm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3878"/>
            <a:ext cx="2826520" cy="278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78489" y="1533646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3200" dirty="0" smtClean="0"/>
              <a:t>- </a:t>
            </a:r>
            <a:r>
              <a:rPr lang="hr-HR" sz="3200" dirty="0" err="1" smtClean="0"/>
              <a:t>Immanuel</a:t>
            </a:r>
            <a:r>
              <a:rPr lang="hr-HR" sz="3200" dirty="0" smtClean="0"/>
              <a:t> Kant je njemački filozof i geograf. Tvrdi da znanje stječemo i iskustvom i razumijevanjem</a:t>
            </a:r>
            <a:endParaRPr lang="hr-HR" dirty="0"/>
          </a:p>
        </p:txBody>
      </p:sp>
      <p:sp>
        <p:nvSpPr>
          <p:cNvPr id="6" name="Rectangle 5"/>
          <p:cNvSpPr/>
          <p:nvPr/>
        </p:nvSpPr>
        <p:spPr>
          <a:xfrm>
            <a:off x="4278489" y="3496686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3200" dirty="0" smtClean="0"/>
              <a:t>- Kant je imao velik utjecaj na romantičke i idealističke filozofe devetnaestog stoljeća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155016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ad Lock Png Free Download - Padlock Png Black | Transparent PNG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590" y="1907821"/>
            <a:ext cx="2167555" cy="20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New Dice Pics View #1007461 Wallpapers | RiseWL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049" y="1604875"/>
            <a:ext cx="2689225" cy="268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omma PNG images free downlo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737" y="1604875"/>
            <a:ext cx="856685" cy="85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omma PNG images free downlo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931" y="1592364"/>
            <a:ext cx="856685" cy="85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omma PNG images free downlo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528" y="1592364"/>
            <a:ext cx="856685" cy="85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omma PNG images free downlo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003" y="1592363"/>
            <a:ext cx="856685" cy="85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omma PNG images free downlo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648" y="1592362"/>
            <a:ext cx="856685" cy="85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lus 12"/>
          <p:cNvSpPr/>
          <p:nvPr/>
        </p:nvSpPr>
        <p:spPr>
          <a:xfrm>
            <a:off x="5595396" y="2466410"/>
            <a:ext cx="1275643" cy="1151468"/>
          </a:xfrm>
          <a:prstGeom prst="mathPlu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288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John Lock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0701"/>
            <a:ext cx="2790824" cy="327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96054"/>
            <a:ext cx="73286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RJEŠENJE: LOCKE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62400" y="1824335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3200" dirty="0" smtClean="0"/>
              <a:t>- John Locke bio je engleski filozof i politički pisac, utemeljitelj klasičnog britanskog empirizma</a:t>
            </a:r>
            <a:endParaRPr lang="hr-HR" sz="3200" dirty="0"/>
          </a:p>
        </p:txBody>
      </p:sp>
      <p:sp>
        <p:nvSpPr>
          <p:cNvPr id="6" name="Rectangle 5"/>
          <p:cNvSpPr/>
          <p:nvPr/>
        </p:nvSpPr>
        <p:spPr>
          <a:xfrm>
            <a:off x="3962400" y="3629532"/>
            <a:ext cx="68826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dirty="0" smtClean="0"/>
              <a:t>- Njegovi politički tekstovi temelj su suvremene demokracije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343732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2362" y="5824835"/>
            <a:ext cx="9909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Napravila: Antonija Ana </a:t>
            </a:r>
            <a:r>
              <a:rPr lang="hr-HR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Jakelić</a:t>
            </a:r>
            <a:r>
              <a:rPr lang="hr-HR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4.C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3563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145</Words>
  <Application>Microsoft Office PowerPoint</Application>
  <PresentationFormat>Widescreen</PresentationFormat>
  <Paragraphs>15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korisnik</cp:lastModifiedBy>
  <cp:revision>22</cp:revision>
  <dcterms:created xsi:type="dcterms:W3CDTF">2020-04-29T16:33:22Z</dcterms:created>
  <dcterms:modified xsi:type="dcterms:W3CDTF">2020-04-29T17:30:36Z</dcterms:modified>
</cp:coreProperties>
</file>